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193</Words>
  <Application>Microsoft Office PowerPoint</Application>
  <PresentationFormat>Grand écran</PresentationFormat>
  <Paragraphs>31</Paragraphs>
  <Slides>18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27</cp:revision>
  <dcterms:created xsi:type="dcterms:W3CDTF">2022-10-13T08:44:19Z</dcterms:created>
  <dcterms:modified xsi:type="dcterms:W3CDTF">2022-10-27T14:12:01Z</dcterms:modified>
</cp:coreProperties>
</file>